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6"/>
  </p:notesMasterIdLst>
  <p:sldIdLst>
    <p:sldId id="256" r:id="rId5"/>
  </p:sldIdLst>
  <p:sldSz cx="21378863" cy="30211713"/>
  <p:notesSz cx="7019925" cy="93059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6703" kern="1200">
        <a:solidFill>
          <a:schemeClr val="tx1"/>
        </a:solidFill>
        <a:latin typeface="Arial" charset="0"/>
        <a:ea typeface="+mn-ea"/>
        <a:cs typeface="Arial" charset="0"/>
      </a:defRPr>
    </a:lvl1pPr>
    <a:lvl2pPr marL="271599" indent="408580" algn="l" rtl="0" fontAlgn="base">
      <a:spcBef>
        <a:spcPct val="0"/>
      </a:spcBef>
      <a:spcAft>
        <a:spcPct val="0"/>
      </a:spcAft>
      <a:defRPr sz="6703" kern="1200">
        <a:solidFill>
          <a:schemeClr val="tx1"/>
        </a:solidFill>
        <a:latin typeface="Arial" charset="0"/>
        <a:ea typeface="+mn-ea"/>
        <a:cs typeface="Arial" charset="0"/>
      </a:defRPr>
    </a:lvl2pPr>
    <a:lvl3pPr marL="545561" indent="814798" algn="l" rtl="0" fontAlgn="base">
      <a:spcBef>
        <a:spcPct val="0"/>
      </a:spcBef>
      <a:spcAft>
        <a:spcPct val="0"/>
      </a:spcAft>
      <a:defRPr sz="6703" kern="1200">
        <a:solidFill>
          <a:schemeClr val="tx1"/>
        </a:solidFill>
        <a:latin typeface="Arial" charset="0"/>
        <a:ea typeface="+mn-ea"/>
        <a:cs typeface="Arial" charset="0"/>
      </a:defRPr>
    </a:lvl3pPr>
    <a:lvl4pPr marL="817159" indent="1223377" algn="l" rtl="0" fontAlgn="base">
      <a:spcBef>
        <a:spcPct val="0"/>
      </a:spcBef>
      <a:spcAft>
        <a:spcPct val="0"/>
      </a:spcAft>
      <a:defRPr sz="6703" kern="1200">
        <a:solidFill>
          <a:schemeClr val="tx1"/>
        </a:solidFill>
        <a:latin typeface="Arial" charset="0"/>
        <a:ea typeface="+mn-ea"/>
        <a:cs typeface="Arial" charset="0"/>
      </a:defRPr>
    </a:lvl4pPr>
    <a:lvl5pPr marL="1091120" indent="1629595" algn="l" rtl="0" fontAlgn="base">
      <a:spcBef>
        <a:spcPct val="0"/>
      </a:spcBef>
      <a:spcAft>
        <a:spcPct val="0"/>
      </a:spcAft>
      <a:defRPr sz="6703" kern="1200">
        <a:solidFill>
          <a:schemeClr val="tx1"/>
        </a:solidFill>
        <a:latin typeface="Arial" charset="0"/>
        <a:ea typeface="+mn-ea"/>
        <a:cs typeface="Arial" charset="0"/>
      </a:defRPr>
    </a:lvl5pPr>
    <a:lvl6pPr marL="3400895" algn="l" defTabSz="1360358" rtl="0" eaLnBrk="1" latinLnBrk="0" hangingPunct="1">
      <a:defRPr sz="6703" kern="1200">
        <a:solidFill>
          <a:schemeClr val="tx1"/>
        </a:solidFill>
        <a:latin typeface="Arial" charset="0"/>
        <a:ea typeface="+mn-ea"/>
        <a:cs typeface="Arial" charset="0"/>
      </a:defRPr>
    </a:lvl6pPr>
    <a:lvl7pPr marL="4081073" algn="l" defTabSz="1360358" rtl="0" eaLnBrk="1" latinLnBrk="0" hangingPunct="1">
      <a:defRPr sz="6703" kern="1200">
        <a:solidFill>
          <a:schemeClr val="tx1"/>
        </a:solidFill>
        <a:latin typeface="Arial" charset="0"/>
        <a:ea typeface="+mn-ea"/>
        <a:cs typeface="Arial" charset="0"/>
      </a:defRPr>
    </a:lvl7pPr>
    <a:lvl8pPr marL="4761252" algn="l" defTabSz="1360358" rtl="0" eaLnBrk="1" latinLnBrk="0" hangingPunct="1">
      <a:defRPr sz="6703" kern="1200">
        <a:solidFill>
          <a:schemeClr val="tx1"/>
        </a:solidFill>
        <a:latin typeface="Arial" charset="0"/>
        <a:ea typeface="+mn-ea"/>
        <a:cs typeface="Arial" charset="0"/>
      </a:defRPr>
    </a:lvl8pPr>
    <a:lvl9pPr marL="5441431" algn="l" defTabSz="1360358" rtl="0" eaLnBrk="1" latinLnBrk="0" hangingPunct="1">
      <a:defRPr sz="6703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9516" userDrawn="1">
          <p15:clr>
            <a:srgbClr val="A4A3A4"/>
          </p15:clr>
        </p15:guide>
        <p15:guide id="2" pos="67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CBF6"/>
    <a:srgbClr val="FF5B2C"/>
    <a:srgbClr val="FFB629"/>
    <a:srgbClr val="FF0000"/>
    <a:srgbClr val="FCA918"/>
    <a:srgbClr val="6481F2"/>
    <a:srgbClr val="495CA9"/>
    <a:srgbClr val="1BB771"/>
    <a:srgbClr val="FAC021"/>
    <a:srgbClr val="9C48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591" autoAdjust="0"/>
    <p:restoredTop sz="50000" autoAdjust="0"/>
  </p:normalViewPr>
  <p:slideViewPr>
    <p:cSldViewPr>
      <p:cViewPr varScale="1">
        <p:scale>
          <a:sx n="24" d="100"/>
          <a:sy n="24" d="100"/>
        </p:scale>
        <p:origin x="3822" y="426"/>
      </p:cViewPr>
      <p:guideLst>
        <p:guide orient="horz" pos="9516"/>
        <p:guide pos="67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228600" cy="2286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1541" tIns="45770" rIns="91541" bIns="45770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5100" y="0"/>
            <a:ext cx="3043238" cy="465138"/>
          </a:xfrm>
          <a:prstGeom prst="rect">
            <a:avLst/>
          </a:prstGeom>
        </p:spPr>
        <p:txBody>
          <a:bodyPr vert="horz" lIns="91541" tIns="45770" rIns="91541" bIns="45770" rtlCol="0"/>
          <a:lstStyle>
            <a:lvl1pPr algn="r">
              <a:defRPr sz="1200"/>
            </a:lvl1pPr>
          </a:lstStyle>
          <a:p>
            <a:pPr>
              <a:defRPr/>
            </a:pPr>
            <a:fld id="{9A227F03-138A-41D8-AA63-074B06EFACFE}" type="datetimeFigureOut">
              <a:rPr lang="en-US"/>
              <a:pPr>
                <a:defRPr/>
              </a:pPr>
              <a:t>8/5/2025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4888" y="696913"/>
            <a:ext cx="2470150" cy="34909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41" tIns="45770" rIns="91541" bIns="4577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3263" y="4421188"/>
            <a:ext cx="5613400" cy="4187825"/>
          </a:xfrm>
          <a:prstGeom prst="rect">
            <a:avLst/>
          </a:prstGeom>
        </p:spPr>
        <p:txBody>
          <a:bodyPr vert="horz" lIns="91541" tIns="45770" rIns="91541" bIns="4577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200"/>
            <a:ext cx="3043238" cy="465138"/>
          </a:xfrm>
          <a:prstGeom prst="rect">
            <a:avLst/>
          </a:prstGeom>
        </p:spPr>
        <p:txBody>
          <a:bodyPr vert="horz" lIns="91541" tIns="45770" rIns="91541" bIns="4577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5100" y="8839200"/>
            <a:ext cx="3043238" cy="465138"/>
          </a:xfrm>
          <a:prstGeom prst="rect">
            <a:avLst/>
          </a:prstGeom>
        </p:spPr>
        <p:txBody>
          <a:bodyPr vert="horz" lIns="91541" tIns="45770" rIns="91541" bIns="45770" rtlCol="0" anchor="b"/>
          <a:lstStyle>
            <a:lvl1pPr algn="r">
              <a:defRPr sz="1200"/>
            </a:lvl1pPr>
          </a:lstStyle>
          <a:p>
            <a:pPr>
              <a:defRPr/>
            </a:pPr>
            <a:fld id="{6BDAD2A4-8CF2-481C-9181-3AFA89783F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011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735" kern="1200">
        <a:solidFill>
          <a:schemeClr val="tx1"/>
        </a:solidFill>
        <a:latin typeface="+mn-lt"/>
        <a:ea typeface="+mn-ea"/>
        <a:cs typeface="+mn-cs"/>
      </a:defRPr>
    </a:lvl1pPr>
    <a:lvl2pPr marL="271599" algn="l" rtl="0" eaLnBrk="0" fontAlgn="base" hangingPunct="0">
      <a:spcBef>
        <a:spcPct val="30000"/>
      </a:spcBef>
      <a:spcAft>
        <a:spcPct val="0"/>
      </a:spcAft>
      <a:defRPr sz="735" kern="1200">
        <a:solidFill>
          <a:schemeClr val="tx1"/>
        </a:solidFill>
        <a:latin typeface="+mn-lt"/>
        <a:ea typeface="+mn-ea"/>
        <a:cs typeface="+mn-cs"/>
      </a:defRPr>
    </a:lvl2pPr>
    <a:lvl3pPr marL="545561" algn="l" rtl="0" eaLnBrk="0" fontAlgn="base" hangingPunct="0">
      <a:spcBef>
        <a:spcPct val="30000"/>
      </a:spcBef>
      <a:spcAft>
        <a:spcPct val="0"/>
      </a:spcAft>
      <a:defRPr sz="735" kern="1200">
        <a:solidFill>
          <a:schemeClr val="tx1"/>
        </a:solidFill>
        <a:latin typeface="+mn-lt"/>
        <a:ea typeface="+mn-ea"/>
        <a:cs typeface="+mn-cs"/>
      </a:defRPr>
    </a:lvl3pPr>
    <a:lvl4pPr marL="817159" algn="l" rtl="0" eaLnBrk="0" fontAlgn="base" hangingPunct="0">
      <a:spcBef>
        <a:spcPct val="30000"/>
      </a:spcBef>
      <a:spcAft>
        <a:spcPct val="0"/>
      </a:spcAft>
      <a:defRPr sz="735" kern="1200">
        <a:solidFill>
          <a:schemeClr val="tx1"/>
        </a:solidFill>
        <a:latin typeface="+mn-lt"/>
        <a:ea typeface="+mn-ea"/>
        <a:cs typeface="+mn-cs"/>
      </a:defRPr>
    </a:lvl4pPr>
    <a:lvl5pPr marL="1091120" algn="l" rtl="0" eaLnBrk="0" fontAlgn="base" hangingPunct="0">
      <a:spcBef>
        <a:spcPct val="30000"/>
      </a:spcBef>
      <a:spcAft>
        <a:spcPct val="0"/>
      </a:spcAft>
      <a:defRPr sz="735" kern="1200">
        <a:solidFill>
          <a:schemeClr val="tx1"/>
        </a:solidFill>
        <a:latin typeface="+mn-lt"/>
        <a:ea typeface="+mn-ea"/>
        <a:cs typeface="+mn-cs"/>
      </a:defRPr>
    </a:lvl5pPr>
    <a:lvl6pPr marL="1364506" algn="l" defTabSz="545803" rtl="0" eaLnBrk="1" latinLnBrk="0" hangingPunct="1">
      <a:defRPr sz="735" kern="1200">
        <a:solidFill>
          <a:schemeClr val="tx1"/>
        </a:solidFill>
        <a:latin typeface="+mn-lt"/>
        <a:ea typeface="+mn-ea"/>
        <a:cs typeface="+mn-cs"/>
      </a:defRPr>
    </a:lvl6pPr>
    <a:lvl7pPr marL="1637406" algn="l" defTabSz="545803" rtl="0" eaLnBrk="1" latinLnBrk="0" hangingPunct="1">
      <a:defRPr sz="735" kern="1200">
        <a:solidFill>
          <a:schemeClr val="tx1"/>
        </a:solidFill>
        <a:latin typeface="+mn-lt"/>
        <a:ea typeface="+mn-ea"/>
        <a:cs typeface="+mn-cs"/>
      </a:defRPr>
    </a:lvl7pPr>
    <a:lvl8pPr marL="1910305" algn="l" defTabSz="545803" rtl="0" eaLnBrk="1" latinLnBrk="0" hangingPunct="1">
      <a:defRPr sz="735" kern="1200">
        <a:solidFill>
          <a:schemeClr val="tx1"/>
        </a:solidFill>
        <a:latin typeface="+mn-lt"/>
        <a:ea typeface="+mn-ea"/>
        <a:cs typeface="+mn-cs"/>
      </a:defRPr>
    </a:lvl8pPr>
    <a:lvl9pPr marL="2183208" algn="l" defTabSz="545803" rtl="0" eaLnBrk="1" latinLnBrk="0" hangingPunct="1">
      <a:defRPr sz="73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2274888" y="696913"/>
            <a:ext cx="2470150" cy="349091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/>
              <a:t>Add References to the Graphs in the preliminary results</a:t>
            </a:r>
          </a:p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A854D7B-6D20-4879-886E-2F1CC5BA8D18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527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9511" y="3784646"/>
            <a:ext cx="7249623" cy="26112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9026" y="6903264"/>
            <a:ext cx="5970601" cy="3112648"/>
          </a:xfrm>
        </p:spPr>
        <p:txBody>
          <a:bodyPr/>
          <a:lstStyle>
            <a:lvl1pPr marL="0" indent="0" algn="ctr">
              <a:buNone/>
              <a:defRPr/>
            </a:lvl1pPr>
            <a:lvl2pPr marL="333819" indent="0" algn="ctr">
              <a:buNone/>
              <a:defRPr/>
            </a:lvl2pPr>
            <a:lvl3pPr marL="667641" indent="0" algn="ctr">
              <a:buNone/>
              <a:defRPr/>
            </a:lvl3pPr>
            <a:lvl4pPr marL="1001460" indent="0" algn="ctr">
              <a:buNone/>
              <a:defRPr/>
            </a:lvl4pPr>
            <a:lvl5pPr marL="1335279" indent="0" algn="ctr">
              <a:buNone/>
              <a:defRPr/>
            </a:lvl5pPr>
            <a:lvl6pPr marL="1669102" indent="0" algn="ctr">
              <a:buNone/>
              <a:defRPr/>
            </a:lvl6pPr>
            <a:lvl7pPr marL="2002921" indent="0" algn="ctr">
              <a:buNone/>
              <a:defRPr/>
            </a:lvl7pPr>
            <a:lvl8pPr marL="2336740" indent="0" algn="ctr">
              <a:buNone/>
              <a:defRPr/>
            </a:lvl8pPr>
            <a:lvl9pPr marL="267056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0E7C0-B21D-4D39-98BE-E8DE97EEBF2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B44B5-0BFF-423F-A6F8-58878D1D841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84039" y="487793"/>
            <a:ext cx="1918531" cy="1039454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6079" y="487793"/>
            <a:ext cx="5682349" cy="1039454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7919B5-F332-4C8D-BA5C-69463B77B1D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94D2B-1B70-45AD-B6D3-9AB6F03A09C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379" y="7827675"/>
            <a:ext cx="7249622" cy="2420192"/>
          </a:xfrm>
        </p:spPr>
        <p:txBody>
          <a:bodyPr anchor="t"/>
          <a:lstStyle>
            <a:lvl1pPr algn="l">
              <a:defRPr sz="29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379" y="5163587"/>
            <a:ext cx="7249622" cy="2664087"/>
          </a:xfrm>
        </p:spPr>
        <p:txBody>
          <a:bodyPr anchor="b"/>
          <a:lstStyle>
            <a:lvl1pPr marL="0" indent="0">
              <a:buNone/>
              <a:defRPr sz="1501"/>
            </a:lvl1pPr>
            <a:lvl2pPr marL="333819" indent="0">
              <a:buNone/>
              <a:defRPr sz="1299"/>
            </a:lvl2pPr>
            <a:lvl3pPr marL="667641" indent="0">
              <a:buNone/>
              <a:defRPr sz="1000"/>
            </a:lvl3pPr>
            <a:lvl4pPr marL="1001460" indent="0">
              <a:buNone/>
              <a:defRPr sz="1000"/>
            </a:lvl4pPr>
            <a:lvl5pPr marL="1335279" indent="0">
              <a:buNone/>
              <a:defRPr sz="1000"/>
            </a:lvl5pPr>
            <a:lvl6pPr marL="1669102" indent="0">
              <a:buNone/>
              <a:defRPr sz="1000"/>
            </a:lvl6pPr>
            <a:lvl7pPr marL="2002921" indent="0">
              <a:buNone/>
              <a:defRPr sz="1000"/>
            </a:lvl7pPr>
            <a:lvl8pPr marL="2336740" indent="0">
              <a:buNone/>
              <a:defRPr sz="1000"/>
            </a:lvl8pPr>
            <a:lvl9pPr marL="2670561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267D0-3C0E-4B34-821F-0FA68BD6324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078" y="2842318"/>
            <a:ext cx="3800047" cy="8040016"/>
          </a:xfrm>
        </p:spPr>
        <p:txBody>
          <a:bodyPr/>
          <a:lstStyle>
            <a:lvl1pPr>
              <a:defRPr sz="1999"/>
            </a:lvl1pPr>
            <a:lvl2pPr>
              <a:defRPr sz="1800"/>
            </a:lvl2pPr>
            <a:lvl3pPr>
              <a:defRPr sz="1501"/>
            </a:lvl3pPr>
            <a:lvl4pPr>
              <a:defRPr sz="1299"/>
            </a:lvl4pPr>
            <a:lvl5pPr>
              <a:defRPr sz="1299"/>
            </a:lvl5pPr>
            <a:lvl6pPr>
              <a:defRPr sz="1299"/>
            </a:lvl6pPr>
            <a:lvl7pPr>
              <a:defRPr sz="1299"/>
            </a:lvl7pPr>
            <a:lvl8pPr>
              <a:defRPr sz="1299"/>
            </a:lvl8pPr>
            <a:lvl9pPr>
              <a:defRPr sz="12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01734" y="2842318"/>
            <a:ext cx="3800834" cy="8040016"/>
          </a:xfrm>
        </p:spPr>
        <p:txBody>
          <a:bodyPr/>
          <a:lstStyle>
            <a:lvl1pPr>
              <a:defRPr sz="1999"/>
            </a:lvl1pPr>
            <a:lvl2pPr>
              <a:defRPr sz="1800"/>
            </a:lvl2pPr>
            <a:lvl3pPr>
              <a:defRPr sz="1501"/>
            </a:lvl3pPr>
            <a:lvl4pPr>
              <a:defRPr sz="1299"/>
            </a:lvl4pPr>
            <a:lvl5pPr>
              <a:defRPr sz="1299"/>
            </a:lvl5pPr>
            <a:lvl6pPr>
              <a:defRPr sz="1299"/>
            </a:lvl6pPr>
            <a:lvl7pPr>
              <a:defRPr sz="1299"/>
            </a:lvl7pPr>
            <a:lvl8pPr>
              <a:defRPr sz="1299"/>
            </a:lvl8pPr>
            <a:lvl9pPr>
              <a:defRPr sz="12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2BB1F-7F32-45A4-915D-841308DB016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079" y="2727198"/>
            <a:ext cx="3768544" cy="113590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33819" indent="0">
              <a:buNone/>
              <a:defRPr sz="1501" b="1"/>
            </a:lvl2pPr>
            <a:lvl3pPr marL="667641" indent="0">
              <a:buNone/>
              <a:defRPr sz="1299" b="1"/>
            </a:lvl3pPr>
            <a:lvl4pPr marL="1001460" indent="0">
              <a:buNone/>
              <a:defRPr sz="1000" b="1"/>
            </a:lvl4pPr>
            <a:lvl5pPr marL="1335279" indent="0">
              <a:buNone/>
              <a:defRPr sz="1000" b="1"/>
            </a:lvl5pPr>
            <a:lvl6pPr marL="1669102" indent="0">
              <a:buNone/>
              <a:defRPr sz="1000" b="1"/>
            </a:lvl6pPr>
            <a:lvl7pPr marL="2002921" indent="0">
              <a:buNone/>
              <a:defRPr sz="1000" b="1"/>
            </a:lvl7pPr>
            <a:lvl8pPr marL="2336740" indent="0">
              <a:buNone/>
              <a:defRPr sz="1000" b="1"/>
            </a:lvl8pPr>
            <a:lvl9pPr marL="2670561" indent="0">
              <a:buNone/>
              <a:defRPr sz="1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079" y="3863098"/>
            <a:ext cx="3768544" cy="7019238"/>
          </a:xfrm>
        </p:spPr>
        <p:txBody>
          <a:bodyPr/>
          <a:lstStyle>
            <a:lvl1pPr>
              <a:defRPr sz="1800"/>
            </a:lvl1pPr>
            <a:lvl2pPr>
              <a:defRPr sz="1501"/>
            </a:lvl2pPr>
            <a:lvl3pPr>
              <a:defRPr sz="1299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32450" y="2727198"/>
            <a:ext cx="3770118" cy="113590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33819" indent="0">
              <a:buNone/>
              <a:defRPr sz="1501" b="1"/>
            </a:lvl2pPr>
            <a:lvl3pPr marL="667641" indent="0">
              <a:buNone/>
              <a:defRPr sz="1299" b="1"/>
            </a:lvl3pPr>
            <a:lvl4pPr marL="1001460" indent="0">
              <a:buNone/>
              <a:defRPr sz="1000" b="1"/>
            </a:lvl4pPr>
            <a:lvl5pPr marL="1335279" indent="0">
              <a:buNone/>
              <a:defRPr sz="1000" b="1"/>
            </a:lvl5pPr>
            <a:lvl6pPr marL="1669102" indent="0">
              <a:buNone/>
              <a:defRPr sz="1000" b="1"/>
            </a:lvl6pPr>
            <a:lvl7pPr marL="2002921" indent="0">
              <a:buNone/>
              <a:defRPr sz="1000" b="1"/>
            </a:lvl7pPr>
            <a:lvl8pPr marL="2336740" indent="0">
              <a:buNone/>
              <a:defRPr sz="1000" b="1"/>
            </a:lvl8pPr>
            <a:lvl9pPr marL="2670561" indent="0">
              <a:buNone/>
              <a:defRPr sz="1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32450" y="3863098"/>
            <a:ext cx="3770118" cy="7019238"/>
          </a:xfrm>
        </p:spPr>
        <p:txBody>
          <a:bodyPr/>
          <a:lstStyle>
            <a:lvl1pPr>
              <a:defRPr sz="1800"/>
            </a:lvl1pPr>
            <a:lvl2pPr>
              <a:defRPr sz="1501"/>
            </a:lvl2pPr>
            <a:lvl3pPr>
              <a:defRPr sz="1299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81CBDB-0A84-4B4F-BB3D-1C54F0F120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BFBA6A-551A-4EAA-83E5-D03BA1B08CE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FAAEAB-8769-448C-869C-CBEC2315D9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078" y="485234"/>
            <a:ext cx="2806128" cy="2063729"/>
          </a:xfrm>
        </p:spPr>
        <p:txBody>
          <a:bodyPr anchor="b"/>
          <a:lstStyle>
            <a:lvl1pPr algn="l">
              <a:defRPr sz="15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34593" y="485235"/>
            <a:ext cx="4767976" cy="10397101"/>
          </a:xfrm>
        </p:spPr>
        <p:txBody>
          <a:bodyPr/>
          <a:lstStyle>
            <a:lvl1pPr>
              <a:defRPr sz="2400"/>
            </a:lvl1pPr>
            <a:lvl2pPr>
              <a:defRPr sz="1999"/>
            </a:lvl2pPr>
            <a:lvl3pPr>
              <a:defRPr sz="1800"/>
            </a:lvl3pPr>
            <a:lvl4pPr>
              <a:defRPr sz="1501"/>
            </a:lvl4pPr>
            <a:lvl5pPr>
              <a:defRPr sz="1501"/>
            </a:lvl5pPr>
            <a:lvl6pPr>
              <a:defRPr sz="1501"/>
            </a:lvl6pPr>
            <a:lvl7pPr>
              <a:defRPr sz="1501"/>
            </a:lvl7pPr>
            <a:lvl8pPr>
              <a:defRPr sz="1501"/>
            </a:lvl8pPr>
            <a:lvl9pPr>
              <a:defRPr sz="15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6078" y="2548963"/>
            <a:ext cx="2806128" cy="8333371"/>
          </a:xfrm>
        </p:spPr>
        <p:txBody>
          <a:bodyPr/>
          <a:lstStyle>
            <a:lvl1pPr marL="0" indent="0">
              <a:buNone/>
              <a:defRPr sz="1000"/>
            </a:lvl1pPr>
            <a:lvl2pPr marL="333819" indent="0">
              <a:buNone/>
              <a:defRPr sz="900"/>
            </a:lvl2pPr>
            <a:lvl3pPr marL="667641" indent="0">
              <a:buNone/>
              <a:defRPr sz="700"/>
            </a:lvl3pPr>
            <a:lvl4pPr marL="1001460" indent="0">
              <a:buNone/>
              <a:defRPr sz="700"/>
            </a:lvl4pPr>
            <a:lvl5pPr marL="1335279" indent="0">
              <a:buNone/>
              <a:defRPr sz="700"/>
            </a:lvl5pPr>
            <a:lvl6pPr marL="1669102" indent="0">
              <a:buNone/>
              <a:defRPr sz="700"/>
            </a:lvl6pPr>
            <a:lvl7pPr marL="2002921" indent="0">
              <a:buNone/>
              <a:defRPr sz="700"/>
            </a:lvl7pPr>
            <a:lvl8pPr marL="2336740" indent="0">
              <a:buNone/>
              <a:defRPr sz="700"/>
            </a:lvl8pPr>
            <a:lvl9pPr marL="2670561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D86AF-C7A8-41E1-B9B1-7E0CD18AB9D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2022" y="8527807"/>
            <a:ext cx="5116871" cy="1006281"/>
          </a:xfrm>
        </p:spPr>
        <p:txBody>
          <a:bodyPr anchor="b"/>
          <a:lstStyle>
            <a:lvl1pPr algn="l">
              <a:defRPr sz="15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72022" y="1088151"/>
            <a:ext cx="5116871" cy="7309182"/>
          </a:xfrm>
        </p:spPr>
        <p:txBody>
          <a:bodyPr lIns="166344" tIns="83171" rIns="166344" bIns="83171"/>
          <a:lstStyle>
            <a:lvl1pPr marL="0" indent="0">
              <a:buNone/>
              <a:defRPr sz="2400"/>
            </a:lvl1pPr>
            <a:lvl2pPr marL="333819" indent="0">
              <a:buNone/>
              <a:defRPr sz="1999"/>
            </a:lvl2pPr>
            <a:lvl3pPr marL="667641" indent="0">
              <a:buNone/>
              <a:defRPr sz="1800"/>
            </a:lvl3pPr>
            <a:lvl4pPr marL="1001460" indent="0">
              <a:buNone/>
              <a:defRPr sz="1501"/>
            </a:lvl4pPr>
            <a:lvl5pPr marL="1335279" indent="0">
              <a:buNone/>
              <a:defRPr sz="1501"/>
            </a:lvl5pPr>
            <a:lvl6pPr marL="1669102" indent="0">
              <a:buNone/>
              <a:defRPr sz="1501"/>
            </a:lvl6pPr>
            <a:lvl7pPr marL="2002921" indent="0">
              <a:buNone/>
              <a:defRPr sz="1501"/>
            </a:lvl7pPr>
            <a:lvl8pPr marL="2336740" indent="0">
              <a:buNone/>
              <a:defRPr sz="1501"/>
            </a:lvl8pPr>
            <a:lvl9pPr marL="2670561" indent="0">
              <a:buNone/>
              <a:defRPr sz="1501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2022" y="9534087"/>
            <a:ext cx="5116871" cy="1430113"/>
          </a:xfrm>
        </p:spPr>
        <p:txBody>
          <a:bodyPr/>
          <a:lstStyle>
            <a:lvl1pPr marL="0" indent="0">
              <a:buNone/>
              <a:defRPr sz="1000"/>
            </a:lvl1pPr>
            <a:lvl2pPr marL="333819" indent="0">
              <a:buNone/>
              <a:defRPr sz="900"/>
            </a:lvl2pPr>
            <a:lvl3pPr marL="667641" indent="0">
              <a:buNone/>
              <a:defRPr sz="700"/>
            </a:lvl3pPr>
            <a:lvl4pPr marL="1001460" indent="0">
              <a:buNone/>
              <a:defRPr sz="700"/>
            </a:lvl4pPr>
            <a:lvl5pPr marL="1335279" indent="0">
              <a:buNone/>
              <a:defRPr sz="700"/>
            </a:lvl5pPr>
            <a:lvl6pPr marL="1669102" indent="0">
              <a:buNone/>
              <a:defRPr sz="700"/>
            </a:lvl6pPr>
            <a:lvl7pPr marL="2002921" indent="0">
              <a:buNone/>
              <a:defRPr sz="700"/>
            </a:lvl7pPr>
            <a:lvl8pPr marL="2336740" indent="0">
              <a:buNone/>
              <a:defRPr sz="700"/>
            </a:lvl8pPr>
            <a:lvl9pPr marL="2670561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A7D8A4-A2EB-422B-9887-205FBD7BCC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70029" y="1211854"/>
            <a:ext cx="19238806" cy="503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14373" tIns="207185" rIns="414373" bIns="20718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70029" y="7049048"/>
            <a:ext cx="19238806" cy="19937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14373" tIns="207185" rIns="414373" bIns="2071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70030" y="27510952"/>
            <a:ext cx="4986888" cy="2098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14373" tIns="207185" rIns="414373" bIns="207185" numCol="1" anchor="t" anchorCtr="0" compatLnSpc="1">
            <a:prstTxWarp prst="textNoShape">
              <a:avLst/>
            </a:prstTxWarp>
          </a:bodyPr>
          <a:lstStyle>
            <a:lvl1pPr>
              <a:defRPr sz="6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304628" y="27510952"/>
            <a:ext cx="6769612" cy="2098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14373" tIns="207185" rIns="414373" bIns="207185" numCol="1" anchor="t" anchorCtr="0" compatLnSpc="1">
            <a:prstTxWarp prst="textNoShape">
              <a:avLst/>
            </a:prstTxWarp>
          </a:bodyPr>
          <a:lstStyle>
            <a:lvl1pPr algn="ctr">
              <a:defRPr sz="63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321947" y="27510952"/>
            <a:ext cx="4986888" cy="2098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14373" tIns="207185" rIns="414373" bIns="207185" numCol="1" anchor="t" anchorCtr="0" compatLnSpc="1">
            <a:prstTxWarp prst="textNoShape">
              <a:avLst/>
            </a:prstTxWarp>
          </a:bodyPr>
          <a:lstStyle>
            <a:lvl1pPr algn="r">
              <a:defRPr sz="6300"/>
            </a:lvl1pPr>
          </a:lstStyle>
          <a:p>
            <a:pPr>
              <a:defRPr/>
            </a:pPr>
            <a:fld id="{88406629-D30E-449D-9DF9-0110B97052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39847" rtl="0" eaLnBrk="0" fontAlgn="base" hangingPunct="0">
        <a:spcBef>
          <a:spcPct val="0"/>
        </a:spcBef>
        <a:spcAft>
          <a:spcPct val="0"/>
        </a:spcAft>
        <a:defRPr sz="19999">
          <a:solidFill>
            <a:schemeClr val="tx2"/>
          </a:solidFill>
          <a:latin typeface="+mj-lt"/>
          <a:ea typeface="+mj-ea"/>
          <a:cs typeface="+mj-cs"/>
        </a:defRPr>
      </a:lvl1pPr>
      <a:lvl2pPr algn="ctr" defTabSz="4139847" rtl="0" eaLnBrk="0" fontAlgn="base" hangingPunct="0">
        <a:spcBef>
          <a:spcPct val="0"/>
        </a:spcBef>
        <a:spcAft>
          <a:spcPct val="0"/>
        </a:spcAft>
        <a:defRPr sz="19999">
          <a:solidFill>
            <a:schemeClr val="tx2"/>
          </a:solidFill>
          <a:latin typeface="Arial" charset="0"/>
          <a:cs typeface="Arial" charset="0"/>
        </a:defRPr>
      </a:lvl2pPr>
      <a:lvl3pPr algn="ctr" defTabSz="4139847" rtl="0" eaLnBrk="0" fontAlgn="base" hangingPunct="0">
        <a:spcBef>
          <a:spcPct val="0"/>
        </a:spcBef>
        <a:spcAft>
          <a:spcPct val="0"/>
        </a:spcAft>
        <a:defRPr sz="19999">
          <a:solidFill>
            <a:schemeClr val="tx2"/>
          </a:solidFill>
          <a:latin typeface="Arial" charset="0"/>
          <a:cs typeface="Arial" charset="0"/>
        </a:defRPr>
      </a:lvl3pPr>
      <a:lvl4pPr algn="ctr" defTabSz="4139847" rtl="0" eaLnBrk="0" fontAlgn="base" hangingPunct="0">
        <a:spcBef>
          <a:spcPct val="0"/>
        </a:spcBef>
        <a:spcAft>
          <a:spcPct val="0"/>
        </a:spcAft>
        <a:defRPr sz="19999">
          <a:solidFill>
            <a:schemeClr val="tx2"/>
          </a:solidFill>
          <a:latin typeface="Arial" charset="0"/>
          <a:cs typeface="Arial" charset="0"/>
        </a:defRPr>
      </a:lvl4pPr>
      <a:lvl5pPr algn="ctr" defTabSz="4139847" rtl="0" eaLnBrk="0" fontAlgn="base" hangingPunct="0">
        <a:spcBef>
          <a:spcPct val="0"/>
        </a:spcBef>
        <a:spcAft>
          <a:spcPct val="0"/>
        </a:spcAft>
        <a:defRPr sz="19999">
          <a:solidFill>
            <a:schemeClr val="tx2"/>
          </a:solidFill>
          <a:latin typeface="Arial" charset="0"/>
          <a:cs typeface="Arial" charset="0"/>
        </a:defRPr>
      </a:lvl5pPr>
      <a:lvl6pPr marL="333819" algn="ctr" defTabSz="1663306" rtl="0" fontAlgn="base">
        <a:spcBef>
          <a:spcPct val="0"/>
        </a:spcBef>
        <a:spcAft>
          <a:spcPct val="0"/>
        </a:spcAft>
        <a:defRPr sz="8099">
          <a:solidFill>
            <a:schemeClr val="tx2"/>
          </a:solidFill>
          <a:latin typeface="Arial" charset="0"/>
          <a:cs typeface="Arial" charset="0"/>
        </a:defRPr>
      </a:lvl6pPr>
      <a:lvl7pPr marL="667641" algn="ctr" defTabSz="1663306" rtl="0" fontAlgn="base">
        <a:spcBef>
          <a:spcPct val="0"/>
        </a:spcBef>
        <a:spcAft>
          <a:spcPct val="0"/>
        </a:spcAft>
        <a:defRPr sz="8099">
          <a:solidFill>
            <a:schemeClr val="tx2"/>
          </a:solidFill>
          <a:latin typeface="Arial" charset="0"/>
          <a:cs typeface="Arial" charset="0"/>
        </a:defRPr>
      </a:lvl7pPr>
      <a:lvl8pPr marL="1001460" algn="ctr" defTabSz="1663306" rtl="0" fontAlgn="base">
        <a:spcBef>
          <a:spcPct val="0"/>
        </a:spcBef>
        <a:spcAft>
          <a:spcPct val="0"/>
        </a:spcAft>
        <a:defRPr sz="8099">
          <a:solidFill>
            <a:schemeClr val="tx2"/>
          </a:solidFill>
          <a:latin typeface="Arial" charset="0"/>
          <a:cs typeface="Arial" charset="0"/>
        </a:defRPr>
      </a:lvl8pPr>
      <a:lvl9pPr marL="1335279" algn="ctr" defTabSz="1663306" rtl="0" fontAlgn="base">
        <a:spcBef>
          <a:spcPct val="0"/>
        </a:spcBef>
        <a:spcAft>
          <a:spcPct val="0"/>
        </a:spcAft>
        <a:defRPr sz="8099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1548470" indent="-1548470" algn="l" defTabSz="4139847" rtl="0" eaLnBrk="0" fontAlgn="base" hangingPunct="0">
        <a:spcBef>
          <a:spcPct val="20000"/>
        </a:spcBef>
        <a:spcAft>
          <a:spcPct val="0"/>
        </a:spcAft>
        <a:buChar char="•"/>
        <a:defRPr sz="14599">
          <a:solidFill>
            <a:schemeClr val="tx1"/>
          </a:solidFill>
          <a:latin typeface="+mn-lt"/>
          <a:ea typeface="+mn-ea"/>
          <a:cs typeface="+mn-cs"/>
        </a:defRPr>
      </a:lvl1pPr>
      <a:lvl2pPr marL="3359835" indent="-1285578" algn="l" defTabSz="4139847" rtl="0" eaLnBrk="0" fontAlgn="base" hangingPunct="0">
        <a:spcBef>
          <a:spcPct val="20000"/>
        </a:spcBef>
        <a:spcAft>
          <a:spcPct val="0"/>
        </a:spcAft>
        <a:buChar char="–"/>
        <a:defRPr sz="12800">
          <a:solidFill>
            <a:schemeClr val="tx1"/>
          </a:solidFill>
          <a:latin typeface="+mn-lt"/>
          <a:cs typeface="+mn-cs"/>
        </a:defRPr>
      </a:lvl2pPr>
      <a:lvl3pPr marL="5171198" indent="-1031352" algn="l" defTabSz="4139847" rtl="0" eaLnBrk="0" fontAlgn="base" hangingPunct="0">
        <a:spcBef>
          <a:spcPct val="20000"/>
        </a:spcBef>
        <a:spcAft>
          <a:spcPct val="0"/>
        </a:spcAft>
        <a:buChar char="•"/>
        <a:defRPr sz="10899">
          <a:solidFill>
            <a:schemeClr val="tx1"/>
          </a:solidFill>
          <a:latin typeface="+mn-lt"/>
          <a:cs typeface="+mn-cs"/>
        </a:defRPr>
      </a:lvl3pPr>
      <a:lvl4pPr marL="7248345" indent="-1028463" algn="l" defTabSz="4139847" rtl="0" eaLnBrk="0" fontAlgn="base" hangingPunct="0">
        <a:spcBef>
          <a:spcPct val="20000"/>
        </a:spcBef>
        <a:spcAft>
          <a:spcPct val="0"/>
        </a:spcAft>
        <a:buChar char="–"/>
        <a:defRPr sz="9100">
          <a:solidFill>
            <a:schemeClr val="tx1"/>
          </a:solidFill>
          <a:latin typeface="+mn-lt"/>
          <a:cs typeface="+mn-cs"/>
        </a:defRPr>
      </a:lvl4pPr>
      <a:lvl5pPr marL="9316823" indent="-1031352" algn="l" defTabSz="4139847" rtl="0" eaLnBrk="0" fontAlgn="base" hangingPunct="0">
        <a:spcBef>
          <a:spcPct val="20000"/>
        </a:spcBef>
        <a:spcAft>
          <a:spcPct val="0"/>
        </a:spcAft>
        <a:buChar char="»"/>
        <a:defRPr sz="9100">
          <a:solidFill>
            <a:schemeClr val="tx1"/>
          </a:solidFill>
          <a:latin typeface="+mn-lt"/>
          <a:cs typeface="+mn-cs"/>
        </a:defRPr>
      </a:lvl5pPr>
      <a:lvl6pPr marL="4076543" indent="-416116" algn="l" defTabSz="1663306" rtl="0" fontAlgn="base">
        <a:spcBef>
          <a:spcPct val="20000"/>
        </a:spcBef>
        <a:spcAft>
          <a:spcPct val="0"/>
        </a:spcAft>
        <a:buChar char="»"/>
        <a:defRPr sz="3700">
          <a:solidFill>
            <a:schemeClr val="tx1"/>
          </a:solidFill>
          <a:latin typeface="+mn-lt"/>
          <a:cs typeface="+mn-cs"/>
        </a:defRPr>
      </a:lvl6pPr>
      <a:lvl7pPr marL="4410365" indent="-416116" algn="l" defTabSz="1663306" rtl="0" fontAlgn="base">
        <a:spcBef>
          <a:spcPct val="20000"/>
        </a:spcBef>
        <a:spcAft>
          <a:spcPct val="0"/>
        </a:spcAft>
        <a:buChar char="»"/>
        <a:defRPr sz="3700">
          <a:solidFill>
            <a:schemeClr val="tx1"/>
          </a:solidFill>
          <a:latin typeface="+mn-lt"/>
          <a:cs typeface="+mn-cs"/>
        </a:defRPr>
      </a:lvl7pPr>
      <a:lvl8pPr marL="4744184" indent="-416116" algn="l" defTabSz="1663306" rtl="0" fontAlgn="base">
        <a:spcBef>
          <a:spcPct val="20000"/>
        </a:spcBef>
        <a:spcAft>
          <a:spcPct val="0"/>
        </a:spcAft>
        <a:buChar char="»"/>
        <a:defRPr sz="3700">
          <a:solidFill>
            <a:schemeClr val="tx1"/>
          </a:solidFill>
          <a:latin typeface="+mn-lt"/>
          <a:cs typeface="+mn-cs"/>
        </a:defRPr>
      </a:lvl8pPr>
      <a:lvl9pPr marL="5078006" indent="-416116" algn="l" defTabSz="1663306" rtl="0" fontAlgn="base">
        <a:spcBef>
          <a:spcPct val="20000"/>
        </a:spcBef>
        <a:spcAft>
          <a:spcPct val="0"/>
        </a:spcAft>
        <a:buChar char="»"/>
        <a:defRPr sz="37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667641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1pPr>
      <a:lvl2pPr marL="333819" algn="l" defTabSz="667641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2pPr>
      <a:lvl3pPr marL="667641" algn="l" defTabSz="667641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3pPr>
      <a:lvl4pPr marL="1001460" algn="l" defTabSz="667641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4pPr>
      <a:lvl5pPr marL="1335279" algn="l" defTabSz="667641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5pPr>
      <a:lvl6pPr marL="1669102" algn="l" defTabSz="667641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6pPr>
      <a:lvl7pPr marL="2002921" algn="l" defTabSz="667641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7pPr>
      <a:lvl8pPr marL="2336740" algn="l" defTabSz="667641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8pPr>
      <a:lvl9pPr marL="2670561" algn="l" defTabSz="667641" rtl="0" eaLnBrk="1" latinLnBrk="0" hangingPunct="1">
        <a:defRPr sz="12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Rectangle 70"/>
          <p:cNvSpPr>
            <a:spLocks noChangeArrowheads="1"/>
          </p:cNvSpPr>
          <p:nvPr/>
        </p:nvSpPr>
        <p:spPr bwMode="auto">
          <a:xfrm>
            <a:off x="-2112169" y="-3666776"/>
            <a:ext cx="25603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05157" tIns="52578" rIns="105157" bIns="52578" anchor="ctr"/>
          <a:lstStyle/>
          <a:p>
            <a:endParaRPr lang="en-US" sz="6654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76" name="Rounded Rectangle 175"/>
          <p:cNvSpPr/>
          <p:nvPr/>
        </p:nvSpPr>
        <p:spPr bwMode="auto">
          <a:xfrm>
            <a:off x="1071207" y="5276056"/>
            <a:ext cx="9144000" cy="914400"/>
          </a:xfrm>
          <a:prstGeom prst="roundRect">
            <a:avLst/>
          </a:prstGeom>
          <a:solidFill>
            <a:srgbClr val="97CBF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3447914">
              <a:defRPr/>
            </a:pPr>
            <a:r>
              <a:rPr lang="en-US" sz="4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Problem Statement</a:t>
            </a:r>
          </a:p>
        </p:txBody>
      </p:sp>
      <p:sp>
        <p:nvSpPr>
          <p:cNvPr id="28" name="Rounded Rectangle 27"/>
          <p:cNvSpPr/>
          <p:nvPr/>
        </p:nvSpPr>
        <p:spPr bwMode="auto">
          <a:xfrm>
            <a:off x="1071207" y="26764456"/>
            <a:ext cx="9144000" cy="914400"/>
          </a:xfrm>
          <a:prstGeom prst="roundRect">
            <a:avLst/>
          </a:prstGeom>
          <a:solidFill>
            <a:schemeClr val="tx1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3447914">
              <a:defRPr/>
            </a:pPr>
            <a:r>
              <a:rPr lang="en-US" sz="4400" b="1" dirty="0">
                <a:solidFill>
                  <a:srgbClr val="97CBF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Acknowledgements</a:t>
            </a:r>
          </a:p>
        </p:txBody>
      </p:sp>
      <p:sp>
        <p:nvSpPr>
          <p:cNvPr id="33" name="Rounded Rectangle 32"/>
          <p:cNvSpPr/>
          <p:nvPr/>
        </p:nvSpPr>
        <p:spPr bwMode="auto">
          <a:xfrm>
            <a:off x="11146631" y="19038339"/>
            <a:ext cx="9144000" cy="914400"/>
          </a:xfrm>
          <a:prstGeom prst="roundRect">
            <a:avLst/>
          </a:prstGeom>
          <a:solidFill>
            <a:srgbClr val="97CBF6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3447914">
              <a:defRPr/>
            </a:pPr>
            <a:r>
              <a:rPr lang="en-US" sz="4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Future Work</a:t>
            </a:r>
          </a:p>
        </p:txBody>
      </p:sp>
      <p:sp>
        <p:nvSpPr>
          <p:cNvPr id="39" name="TextBox 71"/>
          <p:cNvSpPr txBox="1">
            <a:spLocks noChangeArrowheads="1"/>
          </p:cNvSpPr>
          <p:nvPr/>
        </p:nvSpPr>
        <p:spPr bwMode="auto">
          <a:xfrm>
            <a:off x="1071207" y="15314684"/>
            <a:ext cx="9291356" cy="29854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269875" eaLnBrk="0" hangingPunct="0"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eaLnBrk="1" hangingPunct="1">
              <a:spcBef>
                <a:spcPct val="100000"/>
              </a:spcBef>
              <a:spcAft>
                <a:spcPts val="1200"/>
              </a:spcAft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Integrate text and graphics, if you wish, or keep them more separated as in the next sections.  </a:t>
            </a:r>
          </a:p>
          <a:p>
            <a:pPr marL="0" eaLnBrk="1" hangingPunct="1">
              <a:spcAft>
                <a:spcPts val="1200"/>
              </a:spcAft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Try to use graphics - but make sure someone can quickly grasp what you were trying to do.</a:t>
            </a:r>
          </a:p>
          <a:p>
            <a:pPr marL="0" eaLnBrk="1" hangingPunct="1">
              <a:spcAft>
                <a:spcPts val="1200"/>
              </a:spcAft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Make sure figure labeling is readable, units are there and the phenomenon being illustrated is easily identified.</a:t>
            </a:r>
          </a:p>
        </p:txBody>
      </p:sp>
      <p:sp>
        <p:nvSpPr>
          <p:cNvPr id="40" name="TextBox 71"/>
          <p:cNvSpPr txBox="1">
            <a:spLocks noChangeArrowheads="1"/>
          </p:cNvSpPr>
          <p:nvPr/>
        </p:nvSpPr>
        <p:spPr bwMode="auto">
          <a:xfrm>
            <a:off x="1071207" y="22834069"/>
            <a:ext cx="9389624" cy="35394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230188" indent="39688" eaLnBrk="0" hangingPunct="0">
              <a:tabLst>
                <a:tab pos="153988" algn="l"/>
              </a:tabLs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tabLst>
                <a:tab pos="153988" algn="l"/>
              </a:tabLs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tabLst>
                <a:tab pos="153988" algn="l"/>
              </a:tabLs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tabLst>
                <a:tab pos="153988" algn="l"/>
              </a:tabLs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tabLst>
                <a:tab pos="153988" algn="l"/>
              </a:tabLs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53988" algn="l"/>
              </a:tabLs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53988" algn="l"/>
              </a:tabLs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53988" algn="l"/>
              </a:tabLs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53988" algn="l"/>
              </a:tabLs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eaLnBrk="1" hangingPunct="1"/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If you use an equation in the poster,  because it is at the center of your research, make sure all components (superscripts, subscripts,  exponents, etc. ) are readable.  </a:t>
            </a:r>
            <a:b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Explain the terms,  e.g., use  plots  to indicate parameter variation effects.  </a:t>
            </a:r>
            <a:b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Only include one or very few equations.  Make sure the </a:t>
            </a:r>
            <a:r>
              <a:rPr lang="en-US" sz="28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poster.pdf</a:t>
            </a: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 has created the equation you want people to see. </a:t>
            </a:r>
          </a:p>
        </p:txBody>
      </p:sp>
      <p:sp>
        <p:nvSpPr>
          <p:cNvPr id="41" name="Rectangle 70"/>
          <p:cNvSpPr>
            <a:spLocks noChangeArrowheads="1"/>
          </p:cNvSpPr>
          <p:nvPr/>
        </p:nvSpPr>
        <p:spPr bwMode="auto">
          <a:xfrm>
            <a:off x="1071207" y="18705114"/>
            <a:ext cx="9311541" cy="3944542"/>
          </a:xfrm>
          <a:prstGeom prst="rect">
            <a:avLst/>
          </a:prstGeom>
          <a:solidFill>
            <a:srgbClr val="FCA918"/>
          </a:solidFill>
          <a:ln w="76200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defTabSz="3447914"/>
            <a:endParaRPr lang="en-US" sz="6654" dirty="0">
              <a:latin typeface="+mj-lt"/>
            </a:endParaRPr>
          </a:p>
        </p:txBody>
      </p:sp>
      <p:sp>
        <p:nvSpPr>
          <p:cNvPr id="42" name="TextBox 69"/>
          <p:cNvSpPr txBox="1">
            <a:spLocks noChangeArrowheads="1"/>
          </p:cNvSpPr>
          <p:nvPr/>
        </p:nvSpPr>
        <p:spPr bwMode="auto">
          <a:xfrm>
            <a:off x="3625299" y="20047634"/>
            <a:ext cx="3906837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Diagram, Chart, Picture, Graph, etc…</a:t>
            </a:r>
          </a:p>
        </p:txBody>
      </p:sp>
      <p:sp>
        <p:nvSpPr>
          <p:cNvPr id="45" name="TextBox 71"/>
          <p:cNvSpPr txBox="1">
            <a:spLocks noChangeArrowheads="1"/>
          </p:cNvSpPr>
          <p:nvPr/>
        </p:nvSpPr>
        <p:spPr bwMode="auto">
          <a:xfrm>
            <a:off x="11146631" y="10678338"/>
            <a:ext cx="914400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287338" indent="-287338"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Section sizes in the poster will vary depending on the focus of your work.</a:t>
            </a:r>
          </a:p>
          <a:p>
            <a:pPr marL="287338" indent="-287338"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You don</a:t>
            </a:r>
            <a:r>
              <a:rPr lang="ja-JP" alt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’</a:t>
            </a: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t need to use exactly the same heading text as shown here, but something similar would be best.</a:t>
            </a:r>
          </a:p>
          <a:p>
            <a:pPr marL="287338" indent="-287338"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Mostly, less text and more graphics is better. The graphics need to be designed so that people can easily grasp what you have done</a:t>
            </a:r>
          </a:p>
          <a:p>
            <a:pPr marL="287338" indent="-287338"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You don</a:t>
            </a:r>
            <a:r>
              <a:rPr lang="ja-JP" altLang="en-US" sz="2800">
                <a:latin typeface="Calibri Light" panose="020F0302020204030204" pitchFamily="34" charset="0"/>
                <a:cs typeface="Calibri Light" panose="020F0302020204030204" pitchFamily="34" charset="0"/>
              </a:rPr>
              <a:t>’</a:t>
            </a: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t have to follow this format, but use a similar section heading style.  Don</a:t>
            </a:r>
            <a:r>
              <a:rPr lang="ja-JP" altLang="en-US" sz="2800">
                <a:latin typeface="Calibri Light" panose="020F0302020204030204" pitchFamily="34" charset="0"/>
                <a:cs typeface="Calibri Light" panose="020F0302020204030204" pitchFamily="34" charset="0"/>
              </a:rPr>
              <a:t>’</a:t>
            </a: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t make fonts any smaller.  </a:t>
            </a:r>
          </a:p>
        </p:txBody>
      </p:sp>
      <p:sp>
        <p:nvSpPr>
          <p:cNvPr id="46" name="TextBox 71"/>
          <p:cNvSpPr txBox="1">
            <a:spLocks noChangeArrowheads="1"/>
          </p:cNvSpPr>
          <p:nvPr/>
        </p:nvSpPr>
        <p:spPr bwMode="auto">
          <a:xfrm>
            <a:off x="11146631" y="19929620"/>
            <a:ext cx="9144000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00043" indent="-500043" algn="just">
              <a:defRPr/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Posters should</a:t>
            </a:r>
            <a:r>
              <a:rPr lang="en-US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 NOT </a:t>
            </a: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contain:</a:t>
            </a:r>
          </a:p>
          <a:p>
            <a:pPr marL="358775" indent="-358775" algn="just">
              <a:buFont typeface="Arial" pitchFamily="34" charset="0"/>
              <a:buChar char="•"/>
              <a:defRPr/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A background image or Powerpoint theme</a:t>
            </a:r>
          </a:p>
          <a:p>
            <a:pPr marL="358775" indent="-358775" algn="just">
              <a:buFont typeface="Arial" pitchFamily="34" charset="0"/>
              <a:buChar char="•"/>
              <a:defRPr/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A solid background color over the entire poster</a:t>
            </a:r>
          </a:p>
          <a:p>
            <a:pPr marL="358775" indent="-358775" algn="just">
              <a:buFont typeface="Arial" pitchFamily="34" charset="0"/>
              <a:buChar char="•"/>
              <a:defRPr/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Gradient Fills or Layers</a:t>
            </a:r>
          </a:p>
          <a:p>
            <a:pPr marL="358775" indent="-358775" algn="just">
              <a:buFont typeface="Arial" pitchFamily="34" charset="0"/>
              <a:buChar char="•"/>
              <a:defRPr/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Any kind of transparency effects</a:t>
            </a:r>
          </a:p>
          <a:p>
            <a:pPr marL="358775" indent="-358775" algn="just">
              <a:buFont typeface="Arial" pitchFamily="34" charset="0"/>
              <a:buChar char="•"/>
              <a:defRPr/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Vector based images-(all images should be pixel based: jpeg, gif, tiff</a:t>
            </a:r>
          </a:p>
          <a:p>
            <a:pPr marL="358775" indent="-358775" algn="just">
              <a:buFont typeface="Arial" pitchFamily="34" charset="0"/>
              <a:buChar char="•"/>
              <a:defRPr/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Equation objects (all equations should be inserted as images-jpeg, gif, tiff)</a:t>
            </a:r>
          </a:p>
          <a:p>
            <a:pPr marL="358775" indent="-358775" algn="just">
              <a:buFont typeface="Arial" pitchFamily="34" charset="0"/>
              <a:buChar char="•"/>
              <a:defRPr/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Embedded PDF objects (they don’t always work well)</a:t>
            </a:r>
          </a:p>
          <a:p>
            <a:pPr marL="358775" indent="-358775" algn="just">
              <a:buFont typeface="Arial" pitchFamily="34" charset="0"/>
              <a:buChar char="•"/>
              <a:defRPr/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Fonts that are not part of the standard MS Windows installation Font substitutions cause problems when printing.</a:t>
            </a:r>
          </a:p>
        </p:txBody>
      </p:sp>
      <p:sp>
        <p:nvSpPr>
          <p:cNvPr id="47" name="TextBox 71"/>
          <p:cNvSpPr txBox="1">
            <a:spLocks noChangeArrowheads="1"/>
          </p:cNvSpPr>
          <p:nvPr/>
        </p:nvSpPr>
        <p:spPr bwMode="auto">
          <a:xfrm>
            <a:off x="1071207" y="27855254"/>
            <a:ext cx="922328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6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Collaborators and Sponsors.  Logos?</a:t>
            </a:r>
            <a:b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People who have been helpful (give affiliation). </a:t>
            </a:r>
            <a:b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Disclaimers, etc.</a:t>
            </a:r>
          </a:p>
        </p:txBody>
      </p:sp>
      <p:sp>
        <p:nvSpPr>
          <p:cNvPr id="48" name="Rectangle 70"/>
          <p:cNvSpPr>
            <a:spLocks noChangeArrowheads="1"/>
          </p:cNvSpPr>
          <p:nvPr/>
        </p:nvSpPr>
        <p:spPr bwMode="auto">
          <a:xfrm>
            <a:off x="11146631" y="6417700"/>
            <a:ext cx="9144000" cy="3975947"/>
          </a:xfrm>
          <a:prstGeom prst="rect">
            <a:avLst/>
          </a:prstGeom>
          <a:solidFill>
            <a:srgbClr val="FCA918"/>
          </a:solidFill>
          <a:ln w="76200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just" eaLnBrk="1" hangingPunct="1"/>
            <a:endParaRPr lang="en-US" sz="2800" dirty="0">
              <a:latin typeface="+mj-lt"/>
            </a:endParaRPr>
          </a:p>
        </p:txBody>
      </p:sp>
      <p:sp>
        <p:nvSpPr>
          <p:cNvPr id="51" name="Rounded Rectangle 50"/>
          <p:cNvSpPr/>
          <p:nvPr/>
        </p:nvSpPr>
        <p:spPr bwMode="auto">
          <a:xfrm>
            <a:off x="11146631" y="25850056"/>
            <a:ext cx="9144000" cy="914400"/>
          </a:xfrm>
          <a:prstGeom prst="roundRect">
            <a:avLst/>
          </a:prstGeom>
          <a:solidFill>
            <a:schemeClr val="tx1"/>
          </a:solidFill>
          <a:ln w="9525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3447914">
              <a:defRPr/>
            </a:pPr>
            <a:r>
              <a:rPr lang="en-US" sz="4400" b="1" dirty="0">
                <a:solidFill>
                  <a:srgbClr val="97CBF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Potential Broader Impact of Work</a:t>
            </a:r>
          </a:p>
        </p:txBody>
      </p:sp>
      <p:sp>
        <p:nvSpPr>
          <p:cNvPr id="7" name="Rectangle 6"/>
          <p:cNvSpPr/>
          <p:nvPr/>
        </p:nvSpPr>
        <p:spPr>
          <a:xfrm>
            <a:off x="13589837" y="26993056"/>
            <a:ext cx="67356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Direct application of the research, if not covered earlier.  Consider also, broader impact: how knowledge gained in this project can be applied to help solve other problems</a:t>
            </a:r>
          </a:p>
        </p:txBody>
      </p:sp>
      <p:pic>
        <p:nvPicPr>
          <p:cNvPr id="52" name="Picture 36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31"/>
          <a:stretch>
            <a:fillRect/>
          </a:stretch>
        </p:blipFill>
        <p:spPr bwMode="auto">
          <a:xfrm>
            <a:off x="11146631" y="26836815"/>
            <a:ext cx="2130610" cy="235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4CF4CE7-DA6C-3441-BE6F-A3F98BE742F4}"/>
              </a:ext>
            </a:extLst>
          </p:cNvPr>
          <p:cNvSpPr/>
          <p:nvPr/>
        </p:nvSpPr>
        <p:spPr>
          <a:xfrm>
            <a:off x="6803231" y="932656"/>
            <a:ext cx="1352227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145626">
              <a:defRPr/>
            </a:pPr>
            <a:r>
              <a:rPr lang="en-US" sz="6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Poster Title </a:t>
            </a:r>
            <a:br>
              <a:rPr lang="en-US" sz="6000" b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4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( </a:t>
            </a:r>
            <a:r>
              <a:rPr lang="en-US" sz="40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Cailbri</a:t>
            </a:r>
            <a:r>
              <a:rPr lang="en-US" sz="40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Light 60 pt. Bold font, entered in box)</a:t>
            </a:r>
          </a:p>
          <a:p>
            <a:pPr algn="ctr"/>
            <a:r>
              <a:rPr lang="en-US" sz="4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Authors and their Affiliations, Contact E-Mails for ≥ 1 author</a:t>
            </a:r>
            <a:r>
              <a:rPr lang="en-US" sz="4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en-US" sz="40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rtl="0"/>
            <a:r>
              <a:rPr lang="en-US" sz="36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(Font size 40, Centered, not bold)</a:t>
            </a:r>
            <a:endParaRPr lang="en-US" sz="2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rtl="0"/>
            <a:endParaRPr lang="en-US" sz="2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rtl="0"/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any authors are INCE Fellows</a:t>
            </a:r>
            <a:r>
              <a:rPr lang="en-US" sz="2400" baseline="30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and/or INCE Bd. Cert., indicate that if you wish.  </a:t>
            </a:r>
            <a:b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many of authors are, use </a:t>
            </a:r>
            <a:r>
              <a:rPr lang="en-US" sz="2400" baseline="30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*#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after names and explain:</a:t>
            </a:r>
            <a:r>
              <a:rPr lang="en-US" sz="2400" i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999" baseline="30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*</a:t>
            </a:r>
            <a:r>
              <a:rPr lang="en-US" sz="1999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INCE Fellow, </a:t>
            </a:r>
            <a:r>
              <a:rPr lang="en-US" sz="1999" baseline="30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#</a:t>
            </a:r>
            <a:r>
              <a:rPr lang="en-US" sz="1999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INCE Bd. Cert.</a:t>
            </a:r>
            <a:endParaRPr lang="en-US" sz="40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71207" y="6435487"/>
            <a:ext cx="9187618" cy="7755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Poster  size is 23.38 inches wide by 33.04 inches tall. It is A1 paper size. This poster will be pinned to a board.  </a:t>
            </a:r>
          </a:p>
          <a:p>
            <a:pPr eaLnBrk="1" hangingPunct="1">
              <a:spcAft>
                <a:spcPts val="1200"/>
              </a:spcAft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To save color cartridges, try to stick to a white background for most parts, and chose a few colors to make the poster more attractive.</a:t>
            </a:r>
          </a:p>
          <a:p>
            <a:pPr eaLnBrk="1" hangingPunct="1">
              <a:spcAft>
                <a:spcPts val="1200"/>
              </a:spcAft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Allow 1” margins on all four sides of the poster</a:t>
            </a:r>
          </a:p>
          <a:p>
            <a:pPr eaLnBrk="1" hangingPunct="1">
              <a:spcAft>
                <a:spcPts val="1200"/>
              </a:spcAft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Suggested Minimum  Font Sizes:</a:t>
            </a:r>
          </a:p>
          <a:p>
            <a:pPr marL="457200" indent="-457200" eaLnBrk="1" hangingPunct="1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For headings: Arial Black 40 pt font</a:t>
            </a:r>
          </a:p>
          <a:p>
            <a:pPr marL="457200" indent="-457200" eaLnBrk="1" hangingPunct="1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For general text: Arial 28 pt font</a:t>
            </a:r>
          </a:p>
          <a:p>
            <a:pPr marL="457200" indent="-457200" eaLnBrk="1" hangingPunct="1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Graphs: 24 pt font - take care when resizing graphs to fit into spaces -- the result should be 24 pt. size text.</a:t>
            </a:r>
            <a:b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en-US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eaLnBrk="1" hangingPunct="1">
              <a:spcAft>
                <a:spcPts val="1200"/>
              </a:spcAft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Make it easy for someone to take a quick look at your poster  and understand something about the project.    </a:t>
            </a:r>
          </a:p>
          <a:p>
            <a:pPr eaLnBrk="1" hangingPunct="1">
              <a:spcAft>
                <a:spcPts val="1200"/>
              </a:spcAft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The following titles of sections are suggestions but something like these sections should be included.        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512494" y="7475147"/>
            <a:ext cx="2514600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Diagram, Chart, Picture, Graph, </a:t>
            </a:r>
            <a:r>
              <a:rPr lang="en-US" sz="28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etc</a:t>
            </a: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…</a:t>
            </a:r>
          </a:p>
        </p:txBody>
      </p:sp>
      <p:sp>
        <p:nvSpPr>
          <p:cNvPr id="44" name="Rectangle 70"/>
          <p:cNvSpPr>
            <a:spLocks noChangeArrowheads="1"/>
          </p:cNvSpPr>
          <p:nvPr/>
        </p:nvSpPr>
        <p:spPr bwMode="auto">
          <a:xfrm>
            <a:off x="11146631" y="14956431"/>
            <a:ext cx="3393832" cy="3797217"/>
          </a:xfrm>
          <a:prstGeom prst="rect">
            <a:avLst/>
          </a:prstGeom>
          <a:solidFill>
            <a:srgbClr val="FCA918"/>
          </a:solidFill>
          <a:ln w="76200" cmpd="sng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en-US" sz="2800" dirty="0">
              <a:latin typeface="+mj-lt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1586247" y="15947098"/>
            <a:ext cx="2514600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Diagram, Chart, Picture, Graph, etc…</a:t>
            </a:r>
          </a:p>
          <a:p>
            <a:endParaRPr lang="en-US" sz="2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922412" y="14773891"/>
            <a:ext cx="530141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7338" indent="-287338" algn="just"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Don</a:t>
            </a:r>
            <a:r>
              <a:rPr lang="ja-JP" alt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’</a:t>
            </a: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t forget to run the poster past your co-authors and gets approval for content and format.</a:t>
            </a:r>
          </a:p>
          <a:p>
            <a:pPr marL="287338" indent="-287338" algn="just"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Use a spell checker.</a:t>
            </a:r>
          </a:p>
          <a:p>
            <a:pPr marL="287338" indent="-287338" algn="just"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Ask a friend to proofread and critique before printing --- these are expensive to print.  </a:t>
            </a:r>
          </a:p>
          <a:p>
            <a:pPr marL="287338" indent="-287338" algn="just" eaLnBrk="1" hangingPunct="1">
              <a:buFont typeface="Arial" panose="020B0604020202020204" pitchFamily="34" charset="0"/>
              <a:buChar char="•"/>
            </a:pPr>
            <a:r>
              <a:rPr lang="en-US" sz="2800" dirty="0">
                <a:latin typeface="Calibri Light" panose="020F0302020204030204" pitchFamily="34" charset="0"/>
                <a:cs typeface="Calibri Light" panose="020F0302020204030204" pitchFamily="34" charset="0"/>
              </a:rPr>
              <a:t>Print when perfect.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A2E69E-3459-CCE2-8FC4-FD20D7A6247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570542" y="1421778"/>
            <a:ext cx="4627067" cy="2770632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01AFEED-36C8-0937-1BB7-CC7F993D84BF}"/>
              </a:ext>
            </a:extLst>
          </p:cNvPr>
          <p:cNvSpPr/>
          <p:nvPr/>
        </p:nvSpPr>
        <p:spPr bwMode="auto">
          <a:xfrm>
            <a:off x="11146631" y="5276056"/>
            <a:ext cx="9144000" cy="914400"/>
          </a:xfrm>
          <a:prstGeom prst="roundRect">
            <a:avLst/>
          </a:prstGeom>
          <a:solidFill>
            <a:srgbClr val="97CBF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3447914">
              <a:defRPr/>
            </a:pPr>
            <a:r>
              <a:rPr lang="en-US" sz="4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Results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400CACCB-344E-8D7E-E33B-A668880E49F5}"/>
              </a:ext>
            </a:extLst>
          </p:cNvPr>
          <p:cNvSpPr/>
          <p:nvPr/>
        </p:nvSpPr>
        <p:spPr bwMode="auto">
          <a:xfrm>
            <a:off x="1071207" y="14191456"/>
            <a:ext cx="9144000" cy="914400"/>
          </a:xfrm>
          <a:prstGeom prst="roundRect">
            <a:avLst/>
          </a:prstGeom>
          <a:solidFill>
            <a:srgbClr val="97CBF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3447914">
              <a:defRPr/>
            </a:pPr>
            <a:r>
              <a:rPr lang="en-US" sz="4400" b="1" dirty="0">
                <a:solidFill>
                  <a:srgbClr val="00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Approach/Methodology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22780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22780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50FAA76491A64796CD5C170DC73448" ma:contentTypeVersion="12" ma:contentTypeDescription="Create a new document." ma:contentTypeScope="" ma:versionID="1ffd209bde2f1d9471ee116f9d7250f0">
  <xsd:schema xmlns:xsd="http://www.w3.org/2001/XMLSchema" xmlns:xs="http://www.w3.org/2001/XMLSchema" xmlns:p="http://schemas.microsoft.com/office/2006/metadata/properties" xmlns:ns2="9a3ae754-39ee-40a3-81f0-4047adb63a8b" xmlns:ns3="3835ab3f-314c-4ed9-b606-8b6dfb0188a7" targetNamespace="http://schemas.microsoft.com/office/2006/metadata/properties" ma:root="true" ma:fieldsID="19a97af1dc0482cba7db3bb13bf03e85" ns2:_="" ns3:_="">
    <xsd:import namespace="9a3ae754-39ee-40a3-81f0-4047adb63a8b"/>
    <xsd:import namespace="3835ab3f-314c-4ed9-b606-8b6dfb0188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3ae754-39ee-40a3-81f0-4047adb63a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35ab3f-314c-4ed9-b606-8b6dfb0188a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83A637A-B65C-4F93-89DB-96DFE25E4B7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3ae754-39ee-40a3-81f0-4047adb63a8b"/>
    <ds:schemaRef ds:uri="3835ab3f-314c-4ed9-b606-8b6dfb0188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E06529D-ACA3-440C-82D2-489B70024DF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795B15D-3672-4942-A183-669F796BA79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53061</TotalTime>
  <Words>695</Words>
  <Application>Microsoft Office PowerPoint</Application>
  <PresentationFormat>Custom</PresentationFormat>
  <Paragraphs>48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Default Design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Daniel Woods</dc:creator>
  <cp:lastModifiedBy>El-Aassar, Ahmed</cp:lastModifiedBy>
  <cp:revision>339</cp:revision>
  <cp:lastPrinted>2025-06-27T15:03:58Z</cp:lastPrinted>
  <dcterms:created xsi:type="dcterms:W3CDTF">2011-09-22T17:48:03Z</dcterms:created>
  <dcterms:modified xsi:type="dcterms:W3CDTF">2025-08-05T05:10:00Z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0x0101007750FAA76491A64796CD5C170DC73448</vt:lpwstr>
  </property>
  <property fmtid="{D5CDD505-2E9C-101B-9397-08002B2CF9AE}" pid="3" name="MSIP_Label_f7606f69-b0ae-4874-be30-7d43a3c7be10_Enabled">
    <vt:lpwstr>true</vt:lpwstr>
  </property>
  <property fmtid="{D5CDD505-2E9C-101B-9397-08002B2CF9AE}" pid="4" name="MSIP_Label_f7606f69-b0ae-4874-be30-7d43a3c7be10_SetDate">
    <vt:lpwstr>2025-06-26T22:06:36Z</vt:lpwstr>
  </property>
  <property fmtid="{D5CDD505-2E9C-101B-9397-08002B2CF9AE}" pid="5" name="MSIP_Label_f7606f69-b0ae-4874-be30-7d43a3c7be10_Method">
    <vt:lpwstr>Standard</vt:lpwstr>
  </property>
  <property fmtid="{D5CDD505-2E9C-101B-9397-08002B2CF9AE}" pid="6" name="MSIP_Label_f7606f69-b0ae-4874-be30-7d43a3c7be10_Name">
    <vt:lpwstr>defa4170-0d19-0005-0001-bc88714345d2</vt:lpwstr>
  </property>
  <property fmtid="{D5CDD505-2E9C-101B-9397-08002B2CF9AE}" pid="7" name="MSIP_Label_f7606f69-b0ae-4874-be30-7d43a3c7be10_SiteId">
    <vt:lpwstr>4130bd39-7c53-419c-b1e5-8758d6d63f21</vt:lpwstr>
  </property>
  <property fmtid="{D5CDD505-2E9C-101B-9397-08002B2CF9AE}" pid="8" name="MSIP_Label_f7606f69-b0ae-4874-be30-7d43a3c7be10_ActionId">
    <vt:lpwstr>a1c01066-e2a9-4c69-a35b-191e185327f7</vt:lpwstr>
  </property>
  <property fmtid="{D5CDD505-2E9C-101B-9397-08002B2CF9AE}" pid="9" name="MSIP_Label_f7606f69-b0ae-4874-be30-7d43a3c7be10_ContentBits">
    <vt:lpwstr>0</vt:lpwstr>
  </property>
  <property fmtid="{D5CDD505-2E9C-101B-9397-08002B2CF9AE}" pid="10" name="MSIP_Label_f7606f69-b0ae-4874-be30-7d43a3c7be10_Tag">
    <vt:lpwstr>50, 3, 0, 1</vt:lpwstr>
  </property>
</Properties>
</file>